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Economica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bold.fntdata"/><Relationship Id="rId14" Type="http://schemas.openxmlformats.org/officeDocument/2006/relationships/slide" Target="slides/slide9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2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11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d6a48b1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d6a48b1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d6a48b1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d6a48b1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d6a48b1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d6a48b1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d6a48b1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d6a48b1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73a6f7e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73a6f7e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3a6f7e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3a6f7e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73a6f7e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73a6f7e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9e4094f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9e4094f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d6a48b1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d6a48b1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d6a48b1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d6a48b1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d6a48b1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d6a48b1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e4094f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e4094f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e4094f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e4094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e4094f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e4094f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9ddd791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9ddd791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d6a48b1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d6a48b1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9ddd791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9ddd791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ddd791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ddd791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e4094f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e4094f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9e4094f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9e4094f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9e4094f4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9e4094f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d6a48b1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d6a48b1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d6a48b1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d6a48b1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d6a48b1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d6a48b1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d6a48b1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d6a48b1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9d6a48b1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9d6a48b1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d6a48b1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d6a48b1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ddd79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9ddd79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e4094f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e4094f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databasic.io/en/wordcounter/results/5cd393f16c6a6e8fa4bc5dae" TargetMode="External"/><Relationship Id="rId5" Type="http://schemas.openxmlformats.org/officeDocument/2006/relationships/hyperlink" Target="https://www.databasic.io/en/wordcounter/results/5cd260076c6a6e8fa59e02e3" TargetMode="External"/><Relationship Id="rId6" Type="http://schemas.openxmlformats.org/officeDocument/2006/relationships/hyperlink" Target="https://www.databasic.io/en/wordcounter/results/5cd261216c6a6ea9b375d009" TargetMode="External"/><Relationship Id="rId7" Type="http://schemas.openxmlformats.org/officeDocument/2006/relationships/slide" Target="/ppt/slides/slide17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localhost:888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Duarte, Anthony Girard, Yinuo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get?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 - A released-date predictor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Powered by TensorFlow with Logistic Regression and RNN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Trained on over 17k Hip-hop songs spanning over 40 years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Predicts the released date range of a given song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Generates a word cloud for each of the decades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3825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00" y="12939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2136200" y="1671000"/>
            <a:ext cx="9255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1997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871825" y="2067550"/>
            <a:ext cx="492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1994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665500" y="4183875"/>
            <a:ext cx="154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Accuracy: 17.1%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5861700" y="4183875"/>
            <a:ext cx="182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Accuracy : 50.11%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175" y="-432025"/>
            <a:ext cx="6999649" cy="52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1990-1994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646050" y="529325"/>
            <a:ext cx="80157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1975-1979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1980-1984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6"/>
              </a:rPr>
              <a:t>1985-1989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action="ppaction://hlinksldjump" r:id="rId7"/>
              </a:rPr>
              <a:t>2010-2014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2015-2019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(an attempt on topic modeling)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75" y="192800"/>
            <a:ext cx="6062275" cy="45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1995-1999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25" y="244675"/>
            <a:ext cx="6097400" cy="45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2000-2004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533" y="-220450"/>
            <a:ext cx="7232067" cy="54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2005-2009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Topics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2010-2014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0: im like got know dont just verse aint nigga shit',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1: feeling rise summer voice homie uh zone game getting gettin',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2: zone future girlfriend girl gimme ghost getting gettin gets gave',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3: mi shorty fear trip brother zone games gang gangsta gas',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4: zone future girlfriend girl gimme ghost getting gettin gets gave',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9" name="Google Shape;169;p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5: zone future girlfriend girl gimme ghost getting gettin gets gave',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6: zone future girlfriend girl gimme ghost getting gettin gets gave',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7: barely ni freak amazing money ring fear room screaming mama',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8: zone future girlfriend girl gimme ghost getting gettin gets gave',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9: im like got know dont just verse aint nigga shit'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achieve this?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 - Workflow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List of rappers obtained from  Wikipedia’s “List of Hip Hop Musicians”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Duarte, Anthony Girard, Yinuo Zhang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9984">
            <a:off x="64449" y="176451"/>
            <a:ext cx="2327251" cy="23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8224">
            <a:off x="447225" y="1882900"/>
            <a:ext cx="2002750" cy="20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300" y="1658450"/>
            <a:ext cx="2739900" cy="18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450" y="3204875"/>
            <a:ext cx="2117624" cy="15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 - Workflow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List of rappers obtained from  Wikipedia’s “List of Hip Hop Musicians”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Top hits from these musicians collected on Genius artist page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 - Workflow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List of rappers obtained from  Wikipedia’s “List of Hip Hop Musicians”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Top hits from these musicians collected on Genius artist page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Lyrics obtained via Genius API + HTML web scraping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Wutang - Workflow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List of rappers obtained from  Wikipedia’s “List of Hip Hop Musicians”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Top hits from these musicians collected on Genius artist page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Lyrics obtained via Genius API + HTML web scraping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Creating the training model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753275"/>
            <a:ext cx="59436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pull up a song and see 😈😈😈</a:t>
            </a:r>
            <a:endParaRPr/>
          </a:p>
        </p:txBody>
      </p:sp>
      <p:sp>
        <p:nvSpPr>
          <p:cNvPr id="211" name="Google Shape;211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 u="sng">
                <a:solidFill>
                  <a:schemeClr val="hlink"/>
                </a:solidFill>
                <a:hlinkClick r:id="rId3"/>
              </a:rPr>
              <a:t>🔥🔥🔥</a:t>
            </a:r>
            <a:endParaRPr sz="6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399400"/>
            <a:ext cx="8263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Hip hop lyrics have evolved, while retaining some 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characteristics. Word clouds demonstrate this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399400"/>
            <a:ext cx="8263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Hip hop lyrics have evolved, while retaining some characteristics. Word clouds demonstrate this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Word clouds contain many words “good” for rhyming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399400"/>
            <a:ext cx="8263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Hip hop lyrics have evolved, while retaining some characteristics. Word clouds demonstrate this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Word clouds contain many words “good” for rhyming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Increasingly materialistic?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399400"/>
            <a:ext cx="8263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Hip hop lyrics have evolved, while retaining some characteristics. Word clouds demonstrate this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Word clouds contain many words “good” for rhyming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Increasingly materialistic?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Decreasingly violent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become a major genre and people listen to hip-hop music everyday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become a major genre and people listen to hip-hop music everyday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lyrics are a very interesting language corpus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become a major genre and people listen to hip-hop music everyday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lyrics are a very interesting language corpus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an emphasis on lyrics, which adds to its social meaning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become a major genre and people listen to hip-hop music everyday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lyrics are a very interesting language corpus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Hip-hop has an emphasis on lyrics, which adds to its social meaning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⇒ If we can analyze trends in Hip-hop as time goes by, we can tell how the society has changed over time from one perspective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Things previously done: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Predicting genre from lyrics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Commercial success from lyrics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Things previously done: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Predicting genre from lyrics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Commercial success from lyrics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Would like to know what sort of syntax/words are used in hip hop lyrics but Topic Modeling is difficult because of metaphorical language, repetition, and other non standard language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How is hip hop evolving? Can we use trends to predict when a song was released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